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6" r:id="rId15"/>
    <p:sldId id="269" r:id="rId16"/>
    <p:sldId id="272" r:id="rId17"/>
    <p:sldId id="273" r:id="rId18"/>
    <p:sldId id="270" r:id="rId19"/>
    <p:sldId id="274" r:id="rId20"/>
    <p:sldId id="271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182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SSP v2024 Review Slides</a:t>
            </a:r>
          </a:p>
          <a:p>
            <a:r>
              <a:t> 2024-09-19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-M_CO2_GLB_by_te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"/>
            <a:ext cx="6400800" cy="13152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-M_Kyoto_GLB_by_te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"/>
            <a:ext cx="6400800" cy="13152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-M_DegrC_GLB_by_te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"/>
            <a:ext cx="6400800" cy="131883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37ED4FA-13B7-D44F-8434-DB3F049DB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38" y="0"/>
            <a:ext cx="77145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54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4A7AA33-1584-A7E6-2757-34AEB3917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875384"/>
              </p:ext>
            </p:extLst>
          </p:nvPr>
        </p:nvGraphicFramePr>
        <p:xfrm>
          <a:off x="5698836" y="1640681"/>
          <a:ext cx="3048000" cy="34290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337435247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73703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88201701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75116483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26025295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target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SSP1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SSP2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SSP4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46557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74173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2351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8307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GCAM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39957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GCAM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79761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GCAM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6536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IMAGE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7755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IMAGE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97389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IMAGE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8788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MESSAGE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08377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MESSAGE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19666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MESSAGE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44130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REMIND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81869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REMIND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5289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REMIND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6386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WITCH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78323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WITCH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94449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BF1AAC5-1E34-A5A4-6A21-78479753A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857323"/>
              </p:ext>
            </p:extLst>
          </p:nvPr>
        </p:nvGraphicFramePr>
        <p:xfrm>
          <a:off x="471055" y="2775253"/>
          <a:ext cx="4821381" cy="762000"/>
        </p:xfrm>
        <a:graphic>
          <a:graphicData uri="http://schemas.openxmlformats.org/drawingml/2006/table">
            <a:tbl>
              <a:tblPr/>
              <a:tblGrid>
                <a:gridCol w="720436">
                  <a:extLst>
                    <a:ext uri="{9D8B030D-6E8A-4147-A177-3AD203B41FA5}">
                      <a16:colId xmlns:a16="http://schemas.microsoft.com/office/drawing/2014/main" val="1244705"/>
                    </a:ext>
                  </a:extLst>
                </a:gridCol>
                <a:gridCol w="2493818">
                  <a:extLst>
                    <a:ext uri="{9D8B030D-6E8A-4147-A177-3AD203B41FA5}">
                      <a16:colId xmlns:a16="http://schemas.microsoft.com/office/drawing/2014/main" val="2047650983"/>
                    </a:ext>
                  </a:extLst>
                </a:gridCol>
                <a:gridCol w="1607127">
                  <a:extLst>
                    <a:ext uri="{9D8B030D-6E8A-4147-A177-3AD203B41FA5}">
                      <a16:colId xmlns:a16="http://schemas.microsoft.com/office/drawing/2014/main" val="258463850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target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Range of peak Temp options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72963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1.57-1.71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Across models and SSPs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7384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1.72-1.92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Across models and SSPs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05352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1.70-1.90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Across models and SSPs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7684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2225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graphs showing different colored lines&#10;&#10;Description automatically generated">
            <a:extLst>
              <a:ext uri="{FF2B5EF4-FFF2-40B4-BE49-F238E27FC236}">
                <a16:creationId xmlns:a16="http://schemas.microsoft.com/office/drawing/2014/main" id="{EC66171D-189E-AF9A-A657-599C6CCAC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6112"/>
            <a:ext cx="9144000" cy="522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932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graphs showing different colored lines&#10;&#10;Description automatically generated">
            <a:extLst>
              <a:ext uri="{FF2B5EF4-FFF2-40B4-BE49-F238E27FC236}">
                <a16:creationId xmlns:a16="http://schemas.microsoft.com/office/drawing/2014/main" id="{2C742E8B-AC5E-4A0D-62BD-A8D6A8638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6112"/>
            <a:ext cx="9144000" cy="522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168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952169C-FAA4-AF04-CABF-95B4247BE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6112"/>
            <a:ext cx="9144000" cy="522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595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graphs showing different colored lines&#10;&#10;Description automatically generated">
            <a:extLst>
              <a:ext uri="{FF2B5EF4-FFF2-40B4-BE49-F238E27FC236}">
                <a16:creationId xmlns:a16="http://schemas.microsoft.com/office/drawing/2014/main" id="{1192477D-DE4D-2536-9349-2D8BBE089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6112"/>
            <a:ext cx="9144000" cy="522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471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graphs showing different colored lines&#10;&#10;Description automatically generated">
            <a:extLst>
              <a:ext uri="{FF2B5EF4-FFF2-40B4-BE49-F238E27FC236}">
                <a16:creationId xmlns:a16="http://schemas.microsoft.com/office/drawing/2014/main" id="{D4AF0619-81BB-8362-1D5E-2D09B3183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6112"/>
            <a:ext cx="9144000" cy="522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520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SP-Scenario_Submission_Overvie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"/>
            <a:ext cx="6400800" cy="95025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8F70BCC-802A-5490-2819-09C15F543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6112"/>
            <a:ext cx="9144000" cy="522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726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SP-Scenario_Submission_Overvie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"/>
            <a:ext cx="6400800" cy="95025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-M_CO2_GLB_by_te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"/>
            <a:ext cx="6400800" cy="13152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-M_Kyoto_GLB_by_te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"/>
            <a:ext cx="6400800" cy="13152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-M_DegrC_GLB_by_te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"/>
            <a:ext cx="6400800" cy="13188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-M_CO2_GLB_by_sce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"/>
            <a:ext cx="6400800" cy="114720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-M_Kyoto_GLB_by_sce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"/>
            <a:ext cx="6400800" cy="114720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-M_DegrC_GLB_by_sce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"/>
            <a:ext cx="6400800" cy="114993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121</Words>
  <Application>Microsoft Office PowerPoint</Application>
  <PresentationFormat>On-screen Show (4:3)</PresentationFormat>
  <Paragraphs>104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SSP v2024 Review Slides  2024-09-19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SSP v2024 Review Slides  2024-09-19</dc:title>
  <dc:subject/>
  <dc:creator>KIKSTRA Jarmo</dc:creator>
  <cp:keywords/>
  <dc:description>generated using python-pptx</dc:description>
  <cp:lastModifiedBy>Kikstra, Jarmo S</cp:lastModifiedBy>
  <cp:revision>2</cp:revision>
  <dcterms:created xsi:type="dcterms:W3CDTF">2013-01-27T09:14:16Z</dcterms:created>
  <dcterms:modified xsi:type="dcterms:W3CDTF">2024-09-19T16:52:23Z</dcterms:modified>
  <cp:category/>
</cp:coreProperties>
</file>